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75" autoAdjust="0"/>
    <p:restoredTop sz="94660"/>
  </p:normalViewPr>
  <p:slideViewPr>
    <p:cSldViewPr>
      <p:cViewPr varScale="1">
        <p:scale>
          <a:sx n="69" d="100"/>
          <a:sy n="69" d="100"/>
        </p:scale>
        <p:origin x="-6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8B34-4C02-4580-A862-76A41B00B4E9}" type="datetimeFigureOut">
              <a:rPr lang="en-US" smtClean="0"/>
              <a:pPr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6EF38-563C-40E7-9AB1-C8A3F1CBC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ionsonline.org/oneworld/india_map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bing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dosypantallas.com/wallpaper-india-804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uttamtour.wordpress.com/2010/03/14/india-tour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in.com/air-india-flights/photos-1-1-1-f2dd559b98a31c63828152fd74576c77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stalkers.org/images/show/407277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onathancarr.com/India/Udaipur20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nlink.com.au/books/india-captured-in-a-billion-shades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eincnewsgroupcustompub.com/international_business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isindia.com/cc1_India_Hinduism_sadhu_dreadlocks2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eenrajasthan.com/unseenjourney/?p=118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esacademic.com/dic.nsf/eswiki/605993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diaautomotive.net/2008/09/skoda-to-launch-up-to-eight-new-cars-in.html" TargetMode="Externa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tinationsindia.com/india/india-map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ng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inbowskill.com/business/idbi-bank-is-going-to-arrange-1-bn-loan-for-air-india.php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liveindia.com/earth/india912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diatourism.name/South_India.htm" TargetMode="Externa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glefeather.mon-photo.com/Travel/pages/FleeMarket2_jpg.ht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ndianskyscraperblog.wordpress.com/2007/07/23/india-tower-formerly-park-hyatt-tower-mumbai-india-mumbai-and-indias-tallest-skyscraper-begins-construction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vakantiewegwijzer.com/india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indiafuneralhome.com/Our_Services.html" TargetMode="Externa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.net/photodb/photo?photo_id=5923526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ravelmasticom.blogspot.com/2010/04/beaches-backwaters-ayurveda.htm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estgamewallpapers.com/aoe3-asian-dynasties/india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irline-news.blogspot.com/2008/03/air-india_30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on2wheels.com/kawasaki-to-sell-motorcycles-in-india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busca.com.br/atlas/mapas/india.asp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inesides.com/misc.htm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knowledgenews.com/India_Art_Summit_2009.html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india2020.in/index.php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eleinwand.de/2009/09/22/heute-globale-premiere-von-the-age-of-stupid-in-den-digitalen-kinos/india-taj-mahal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tanjadhav.com/headline/india-shimla-tourist-attractions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estresource.in/2010/08/07/independence-day-2010-celebrations-in-india-programs-scraps-sms-wallpapers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seemrastogi2.wordpress.com/2009/12/23/air-india-indian-airlines-or-indian-whatever-the-name-it-is-the-biggest-disgrace-to-our-nation-ever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pecialnewsonline.wordpress.com/2009/09/25/india-strongly-reacts-to-unsc-resolution-on-npt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tabanta.com/gallery1.asp?mid1=91044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dwallpapers.in/view/agra_fort_india-1600x1200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sisoft.com/free-download-version/32501-7art-india-screensaver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2" Type="http://schemas.openxmlformats.org/officeDocument/2006/relationships/hyperlink" Target="http://www.venezuelatuya.com/fotos/unafoto.htm?1427,La_India_Caru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nnect.in.com/dell-india/photos-1-1-1-da7ad38da5d2314be2769753d3871c70.html" TargetMode="Externa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llezavenezolana.net/news/2007/abril/20070409.htm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mp2010.com/blog/?p=29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adified.com/battman/photos/high_road.htm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dosparapantalla.com/fondos-viajes/Taj-Mahal-India-004.jpg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lexisimages.com/pixelpost/index.php?showimage=37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ndprix.com/ns/ns22065.htm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yscrapercity.com/showthread.php?t=676976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raseunavezviajar.com/2009/12/24/el-encuentro-de-los-unos-con-los-otros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itikan.com/pages/IMGP2029_wm.html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aregviatges.es/naturaleza_india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ravelindiapictures.net/India_travel_picture_bahai_lotus_temple_new_delhi.htm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://www.bing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graphy-match.com/wallpapers/7839_ladakh_india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misela.com/viajes/india/index.ht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aregviatges.es/naturaleza_india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ash2.lshtm.ac.uk/India.ht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pimi.com/india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ing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-aSDesktop-0" descr="3007215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72582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80729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88385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95760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731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731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731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12415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6802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6802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6802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16551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21823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5804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65896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5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52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2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322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  <p:pic>
        <p:nvPicPr>
          <p:cNvPr id="6" name="Picture 5-aSDesktop-0" descr="31750093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5"/>
              </a:rPr>
              <a:t>via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-aSDesktop-0" descr="30253718.gif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850" y="0"/>
            <a:ext cx="84963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2385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442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8212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78337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135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135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135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62992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2573" y="62992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2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0276" y="62992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  <p:pic>
        <p:nvPicPr>
          <p:cNvPr id="6" name="Picture 5-aSDesktop-0" descr="31826890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2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5"/>
              </a:rPr>
              <a:t>via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20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85820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66357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2573" y="66357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0276" y="66357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88735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50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890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2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67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  <p:pic>
        <p:nvPicPr>
          <p:cNvPr id="6" name="Picture 5-aSDesktop-0" descr="31936562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5"/>
              </a:rPr>
              <a:t>via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95610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25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982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752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97387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198487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0115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7945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7945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7945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1668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25756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" y="0"/>
            <a:ext cx="78486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382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59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3921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326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326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326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544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7276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08718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10923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12135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6357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6357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6357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15367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7945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7945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7945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17768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772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542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20031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50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0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027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21643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26417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2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  <p:pic>
        <p:nvPicPr>
          <p:cNvPr id="6" name="Picture 5-aSDesktop-0" descr="32248859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5"/>
              </a:rPr>
              <a:t>via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26300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28565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31204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32857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35254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38514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41081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4349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4604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26785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000" y="1047750"/>
            <a:ext cx="6350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7000" y="58102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87573" y="58102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5276" y="58102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  <p:pic>
        <p:nvPicPr>
          <p:cNvPr id="6" name="Picture 5-aSDesktop-0" descr="30344734.jp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6"/>
              </a:rPr>
              <a:t>via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247721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19036500.jpg%253Fw%253D545%2526h%253D506%2526h%253D50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938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21962375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27139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59499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2573" y="59499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0276" y="59499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2949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7000" y="581025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87573" y="581025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55276" y="581025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38381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1800" y="53467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92373" y="53467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0076" y="53467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-aSDesktop-0" descr="3070565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858000"/>
            <a:ext cx="690574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/>
              <a:t>*Image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0573" y="6858000"/>
            <a:ext cx="267702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3"/>
              </a:rPr>
              <a:t>via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8276" y="6858000"/>
            <a:ext cx="408766" cy="369332"/>
          </a:xfrm>
          <a:prstGeom prst="rect">
            <a:avLst/>
          </a:prstGeom>
          <a:noFill/>
        </p:spPr>
        <p:txBody>
          <a:bodyPr vert="horz" wrap="none" lIns="0" rIns="0" rtlCol="0">
            <a:spAutoFit/>
          </a:bodyPr>
          <a:lstStyle/>
          <a:p>
            <a:r>
              <a:rPr lang="en-US" smtClean="0">
                <a:hlinkClick r:id="rId4"/>
              </a:rPr>
              <a:t>Bing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220</Words>
  <Application>Microsoft Office PowerPoint</Application>
  <PresentationFormat>On-screen Show (4:3)</PresentationFormat>
  <Paragraphs>165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authorgen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Gaurav Kashyap</dc:creator>
  <cp:lastModifiedBy>gauravkashyap</cp:lastModifiedBy>
  <cp:revision>28</cp:revision>
  <dcterms:created xsi:type="dcterms:W3CDTF">2010-11-16T12:09:24Z</dcterms:created>
  <dcterms:modified xsi:type="dcterms:W3CDTF">2011-04-12T13:39:15Z</dcterms:modified>
</cp:coreProperties>
</file>